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7" r:id="rId7"/>
    <p:sldId id="263" r:id="rId8"/>
    <p:sldId id="264" r:id="rId9"/>
  </p:sldIdLst>
  <p:sldSz cx="14630400" cy="8229600"/>
  <p:notesSz cx="8229600" cy="14630400"/>
  <p:embeddedFontLst>
    <p:embeddedFont>
      <p:font typeface="Barlow" panose="00000500000000000000" pitchFamily="2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ECB9420-3D6E-44EF-895F-9DE465056A13}">
          <p14:sldIdLst>
            <p14:sldId id="256"/>
            <p14:sldId id="257"/>
            <p14:sldId id="258"/>
            <p14:sldId id="259"/>
            <p14:sldId id="260"/>
            <p14:sldId id="267"/>
          </p14:sldIdLst>
        </p14:section>
        <p14:section name="Untitled Section" id="{6F9DA583-09ED-456D-94FB-C59F62E85C24}">
          <p14:sldIdLst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2122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308384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Revolutionizing Fitness: An AI-Powered Personalized Coach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736068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fitness industry is ripe for disruption with AI. Personalized fitness coaching is currently inaccessible to many. This presentation outlines our solution to democratize personalized fitness through AI.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64832"/>
            <a:ext cx="999029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The Problem: Generic Fitness Plans Fail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Low Adherence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357449"/>
            <a:ext cx="27739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60% of new gym members quit within 3 months.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4247793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Ineffective Workouts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4247793" y="4357449"/>
            <a:ext cx="27739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Generic plans lead to plateaus and injuries.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31549" y="3767733"/>
            <a:ext cx="275986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Information Overload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631549" y="4357449"/>
            <a:ext cx="27739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Conflicting advice overwhelms users.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11015305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Cost Barrier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11015305" y="4357449"/>
            <a:ext cx="27739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One-on-one training is unaffordable for many.</a:t>
            </a:r>
            <a:endParaRPr lang="en-US" sz="19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3DAC68-4AAF-2B74-5F81-97F52F886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5844" y="7677875"/>
            <a:ext cx="1847545" cy="4343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/>
          <p:cNvSpPr/>
          <p:nvPr/>
        </p:nvSpPr>
        <p:spPr>
          <a:xfrm>
            <a:off x="6286024" y="2681288"/>
            <a:ext cx="513993" cy="513993"/>
          </a:xfrm>
          <a:prstGeom prst="roundRect">
            <a:avLst>
              <a:gd name="adj" fmla="val 66679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90680" y="2747843"/>
            <a:ext cx="304562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1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7028498" y="3135630"/>
            <a:ext cx="6802279" cy="365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Tailored plans based on individual goals and preferences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6024" y="3986570"/>
            <a:ext cx="513993" cy="513993"/>
          </a:xfrm>
          <a:prstGeom prst="roundRect">
            <a:avLst>
              <a:gd name="adj" fmla="val 66679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90680" y="4053126"/>
            <a:ext cx="304562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2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7028498" y="3986570"/>
            <a:ext cx="2538651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Real-Time Feedback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7028498" y="4440912"/>
            <a:ext cx="6802279" cy="365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provides instant feedback on form, minimizing injury risk.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6024" y="5291852"/>
            <a:ext cx="513993" cy="513993"/>
          </a:xfrm>
          <a:prstGeom prst="roundRect">
            <a:avLst>
              <a:gd name="adj" fmla="val 66679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90680" y="5358408"/>
            <a:ext cx="304562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3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7028498" y="5291852"/>
            <a:ext cx="3078004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9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Adaptive Training</a:t>
            </a:r>
            <a:endParaRPr lang="en-US" sz="1950" dirty="0"/>
          </a:p>
          <a:p>
            <a:pPr marL="0" indent="0" algn="l">
              <a:lnSpc>
                <a:spcPts val="2450"/>
              </a:lnSpc>
              <a:buNone/>
            </a:pP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7028498" y="5746194"/>
            <a:ext cx="6802279" cy="365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adjusts intensity based on progress, preventing plateaus.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86024" y="6597134"/>
            <a:ext cx="513993" cy="513993"/>
          </a:xfrm>
          <a:prstGeom prst="roundRect">
            <a:avLst>
              <a:gd name="adj" fmla="val 66679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90680" y="6663690"/>
            <a:ext cx="304562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4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028498" y="6597134"/>
            <a:ext cx="3357205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9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Gamified Support</a:t>
            </a:r>
            <a:endParaRPr lang="en-US" sz="1950" dirty="0"/>
          </a:p>
          <a:p>
            <a:pPr marL="0" indent="0" algn="l">
              <a:lnSpc>
                <a:spcPts val="2450"/>
              </a:lnSpc>
              <a:buNone/>
            </a:pP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028498" y="7051477"/>
            <a:ext cx="6802279" cy="365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Personalized goals and community features enhance engagement.</a:t>
            </a:r>
            <a:endParaRPr lang="en-US" sz="1750" dirty="0"/>
          </a:p>
        </p:txBody>
      </p:sp>
      <p:sp>
        <p:nvSpPr>
          <p:cNvPr id="21" name="Text 0">
            <a:extLst>
              <a:ext uri="{FF2B5EF4-FFF2-40B4-BE49-F238E27FC236}">
                <a16:creationId xmlns:a16="http://schemas.microsoft.com/office/drawing/2014/main" id="{697AFB88-DF37-3710-B59C-68AD5B1D58A7}"/>
              </a:ext>
            </a:extLst>
          </p:cNvPr>
          <p:cNvSpPr/>
          <p:nvPr/>
        </p:nvSpPr>
        <p:spPr>
          <a:xfrm>
            <a:off x="6438424" y="964883"/>
            <a:ext cx="7544752" cy="1269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Your Pocket-Sized AI Fitness Guru</a:t>
            </a:r>
            <a:endParaRPr lang="en-US" sz="3950" dirty="0"/>
          </a:p>
        </p:txBody>
      </p:sp>
      <p:sp>
        <p:nvSpPr>
          <p:cNvPr id="22" name="Text 3">
            <a:extLst>
              <a:ext uri="{FF2B5EF4-FFF2-40B4-BE49-F238E27FC236}">
                <a16:creationId xmlns:a16="http://schemas.microsoft.com/office/drawing/2014/main" id="{E7FE5F2D-D508-2CEB-1D52-928166F0B51A}"/>
              </a:ext>
            </a:extLst>
          </p:cNvPr>
          <p:cNvSpPr/>
          <p:nvPr/>
        </p:nvSpPr>
        <p:spPr>
          <a:xfrm>
            <a:off x="7028498" y="2681288"/>
            <a:ext cx="6509082" cy="492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AI-Driven Personalization</a:t>
            </a:r>
            <a:endParaRPr lang="en-US" sz="195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75F46E-8944-7101-B1AC-4EDDBA694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46" y="30421"/>
            <a:ext cx="5486400" cy="822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FB69F9-9AF4-AACC-7022-66C3A1C72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7356" y="7742172"/>
            <a:ext cx="1701180" cy="4343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249686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Tech Stack &amp; Feasibility: Scalable and Cutting-Edge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3991570"/>
            <a:ext cx="556260" cy="5562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4794647"/>
            <a:ext cx="22250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TensorFlow/PyTorch for model training.</a:t>
            </a:r>
            <a:endParaRPr lang="en-US" sz="19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9361" y="3991570"/>
            <a:ext cx="556260" cy="55626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459361" y="4794647"/>
            <a:ext cx="2225159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AWS/Azure for scalable service delivery.</a:t>
            </a:r>
            <a:endParaRPr lang="en-US" sz="19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4804" y="3991570"/>
            <a:ext cx="556260" cy="55626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054804" y="4794647"/>
            <a:ext cx="22250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React Native for cross-platform app.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021913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Innovation &amp; Uniqueness: Beyond the Basics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2763798"/>
            <a:ext cx="1234440" cy="14812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68761" y="3010614"/>
            <a:ext cx="290607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Hyper-Personalization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468761" y="3501628"/>
            <a:ext cx="581120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Analyzes emotional state and sleep.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37" y="4245054"/>
            <a:ext cx="1234440" cy="148125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68761" y="4491871"/>
            <a:ext cx="359390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Predictive Injury Prevention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468761" y="4982885"/>
            <a:ext cx="581120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identifies potential injury risks.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037" y="5726311"/>
            <a:ext cx="1234440" cy="148125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68761" y="5973128"/>
            <a:ext cx="312896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Adaptive Nutrition Plans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468761" y="6464141"/>
            <a:ext cx="581120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AI-powered meal planning based on needs.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B602E0-79CA-C895-2368-92633BC35A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7315834" cy="82295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4ABE69-827D-DA21-7FB5-33F4C266F5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2291"/>
          <a:stretch/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8DA163-76C6-AB80-F4BA-C817A2E0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903" y="7697891"/>
            <a:ext cx="1700931" cy="4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53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1224201"/>
            <a:ext cx="3854172" cy="57811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28047" y="1193363"/>
            <a:ext cx="8148042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Future Scope &amp; Potential Improvements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5328047" y="1988701"/>
            <a:ext cx="844581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future holds exciting possibilities for AI fitness coaches.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5328047" y="2605921"/>
            <a:ext cx="84458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(1)  Advanced AI Capabilities :  Predictive analysis and emotional AI provide motivation.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5328047" y="3618190"/>
            <a:ext cx="84458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(2)  Enhanced Data Analysis : Biometric data integration for  real-time  feedback. 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5328047" y="4630460"/>
            <a:ext cx="84458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(3)  Expansion of Features : Mental  health support , telehealth integration , gamification . 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5328047" y="5642729"/>
            <a:ext cx="84458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(4)  Ethical Consideration  : Data privacy , transparency , and mitigating bias are key. </a:t>
            </a:r>
            <a:endParaRPr lang="en-US" sz="19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F86517-47DE-22C4-7C8B-F67224074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2080" y="7790650"/>
            <a:ext cx="1700931" cy="4389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191708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Thank You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24779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disruptive AI approach will reshape personalized fitness and wellness.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</TotalTime>
  <Words>297</Words>
  <Application>Microsoft Office PowerPoint</Application>
  <PresentationFormat>Custom</PresentationFormat>
  <Paragraphs>50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Barlow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LAKSHYA SAXENA 23SCSE1180057</cp:lastModifiedBy>
  <cp:revision>5</cp:revision>
  <dcterms:created xsi:type="dcterms:W3CDTF">2025-03-17T07:30:24Z</dcterms:created>
  <dcterms:modified xsi:type="dcterms:W3CDTF">2025-03-19T16:51:42Z</dcterms:modified>
</cp:coreProperties>
</file>